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6"/>
  </p:notesMasterIdLst>
  <p:sldIdLst>
    <p:sldId id="625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892" autoAdjust="0"/>
  </p:normalViewPr>
  <p:slideViewPr>
    <p:cSldViewPr showGuides="1">
      <p:cViewPr>
        <p:scale>
          <a:sx n="60" d="100"/>
          <a:sy n="60" d="100"/>
        </p:scale>
        <p:origin x="-16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8BAF9-E4C4-43F2-9145-9E215BF678D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9280-64E6-4A9B-AD45-5846D25BC7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81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다 이루었다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-</a:t>
            </a:r>
            <a:r>
              <a:rPr lang="ko-KR" altLang="en-US" dirty="0" smtClean="0"/>
              <a:t>십자가 고통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어떻게 다 이루었다 말할 수 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내 일 아닌 하나님 일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완성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전체를 보고 체계적으로 계획 세워야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*</a:t>
            </a:r>
            <a:r>
              <a:rPr lang="ko-KR" altLang="en-US" dirty="0" smtClean="0"/>
              <a:t>다 이루는 인생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몇 명이나 될까</a:t>
            </a:r>
            <a:r>
              <a:rPr lang="en-US" altLang="ko-KR" smtClean="0"/>
              <a:t>?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*</a:t>
            </a:r>
            <a:r>
              <a:rPr lang="ko-KR" altLang="en-US" dirty="0" smtClean="0"/>
              <a:t>내 인생 전체 아심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하나님 </a:t>
            </a:r>
            <a:r>
              <a:rPr lang="en-US" altLang="ko-KR" dirty="0" smtClean="0"/>
              <a:t>(</a:t>
            </a:r>
            <a:r>
              <a:rPr lang="ko-KR" altLang="en-US" dirty="0" smtClean="0"/>
              <a:t>히</a:t>
            </a:r>
            <a:r>
              <a:rPr lang="en-US" altLang="ko-KR" dirty="0" smtClean="0"/>
              <a:t>11:6 “</a:t>
            </a:r>
            <a:r>
              <a:rPr lang="ko-KR" altLang="en-US" dirty="0" smtClean="0"/>
              <a:t>믿음 없이는 기쁘시게 못하나니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그가 계신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상주심 믿어야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하나님 계시고 상주심 믿고 주님 일 완성</a:t>
            </a:r>
            <a:r>
              <a:rPr lang="en-US" altLang="ko-KR" dirty="0" smtClean="0"/>
              <a:t>=</a:t>
            </a:r>
            <a:r>
              <a:rPr lang="ko-KR" altLang="en-US" dirty="0" smtClean="0"/>
              <a:t>내 완성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*</a:t>
            </a:r>
            <a:r>
              <a:rPr lang="ko-KR" altLang="en-US" dirty="0" smtClean="0"/>
              <a:t>고난의 시기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외부적 고난이 있다고 해서 내 삶이 망가지거나 실패한 것은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하나님의 일에서 벗어나지만 않으면 되는 것임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인생의 </a:t>
            </a:r>
            <a:r>
              <a:rPr lang="ko-KR" altLang="en-US" dirty="0" err="1" smtClean="0"/>
              <a:t>완성자</a:t>
            </a:r>
            <a:r>
              <a:rPr lang="ko-KR" altLang="en-US" dirty="0" smtClean="0"/>
              <a:t> 예수님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발견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</a:t>
            </a:r>
            <a:r>
              <a:rPr lang="en-US" altLang="ko-KR" dirty="0" smtClean="0"/>
              <a:t> 12</a:t>
            </a:r>
            <a:r>
              <a:rPr lang="ko-KR" altLang="en-US" dirty="0" smtClean="0"/>
              <a:t>살 예수님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아버지 집에 있어야</a:t>
            </a:r>
            <a:r>
              <a:rPr lang="en-US" altLang="ko-KR" dirty="0" smtClean="0"/>
              <a:t>? / but&gt; </a:t>
            </a:r>
            <a:r>
              <a:rPr lang="ko-KR" altLang="en-US" dirty="0" smtClean="0"/>
              <a:t>성전에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머물지 않으시고 집으로 돌아가심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주님 모습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 속에서 이뤄가심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      -</a:t>
            </a:r>
            <a:r>
              <a:rPr lang="ko-KR" altLang="en-US" dirty="0" smtClean="0"/>
              <a:t>완성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새롭게 아님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현실 속에서</a:t>
            </a:r>
            <a:r>
              <a:rPr lang="ko-KR" altLang="en-US" baseline="0" dirty="0" smtClean="0"/>
              <a:t> 하나님 뜻 발견하고 이뤄가야 함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발견해야 삶이 힘들지 않음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욕심을 버려 정리되고 단순해짐</a:t>
            </a: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  2) </a:t>
            </a:r>
            <a:r>
              <a:rPr lang="ko-KR" altLang="en-US" baseline="0" dirty="0" smtClean="0"/>
              <a:t>집중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막 </a:t>
            </a:r>
            <a:r>
              <a:rPr lang="en-US" altLang="ko-KR" baseline="0" dirty="0" smtClean="0"/>
              <a:t>1:38 </a:t>
            </a:r>
            <a:r>
              <a:rPr lang="ko-KR" altLang="en-US" baseline="0" dirty="0" smtClean="0"/>
              <a:t>많은 기적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사람들이 따름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사람에게 집중하는 것이 아니라 하나님께 집중해야</a:t>
            </a:r>
            <a:r>
              <a:rPr lang="en-US" altLang="ko-KR" baseline="0" dirty="0" smtClean="0"/>
              <a:t>(ex&gt; </a:t>
            </a:r>
            <a:r>
              <a:rPr lang="ko-KR" altLang="en-US" baseline="0" dirty="0" smtClean="0"/>
              <a:t>시식코너</a:t>
            </a:r>
            <a:r>
              <a:rPr lang="en-US" altLang="ko-KR" baseline="0" dirty="0" smtClean="0"/>
              <a:t>)</a:t>
            </a:r>
          </a:p>
          <a:p>
            <a:pPr marL="0" indent="0">
              <a:buNone/>
            </a:pPr>
            <a:r>
              <a:rPr lang="en-US" altLang="ko-KR" baseline="0" dirty="0" smtClean="0"/>
              <a:t>      -</a:t>
            </a:r>
            <a:r>
              <a:rPr lang="ko-KR" altLang="en-US" baseline="0" dirty="0" smtClean="0"/>
              <a:t>완성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최신으로 이뤄지는 것이 아님</a:t>
            </a: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aseline="0" dirty="0" smtClean="0"/>
              <a:t>  3) </a:t>
            </a:r>
            <a:r>
              <a:rPr lang="ko-KR" altLang="en-US" baseline="0" dirty="0" smtClean="0"/>
              <a:t>결과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장 친구 나사로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주변 원망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나사로 죽음</a:t>
            </a:r>
            <a:r>
              <a:rPr lang="en-US" altLang="ko-KR" baseline="0" dirty="0" smtClean="0"/>
              <a:t>. But&gt; </a:t>
            </a:r>
            <a:r>
              <a:rPr lang="ko-KR" altLang="en-US" baseline="0" dirty="0" smtClean="0"/>
              <a:t>흔들리지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않고 하나님 뜻대로만 움직임</a:t>
            </a:r>
            <a:r>
              <a:rPr lang="en-US" altLang="ko-KR" baseline="0" dirty="0" smtClean="0"/>
              <a:t>(ex&gt; </a:t>
            </a:r>
            <a:r>
              <a:rPr lang="ko-KR" altLang="en-US" baseline="0" dirty="0" smtClean="0"/>
              <a:t>등대지기</a:t>
            </a:r>
            <a:r>
              <a:rPr lang="en-US" altLang="ko-KR" baseline="0" dirty="0" smtClean="0"/>
              <a:t>)</a:t>
            </a:r>
          </a:p>
          <a:p>
            <a:pPr marL="0" indent="0">
              <a:buNone/>
            </a:pPr>
            <a:r>
              <a:rPr lang="en-US" altLang="ko-KR" baseline="0" dirty="0" smtClean="0"/>
              <a:t>      -</a:t>
            </a:r>
            <a:r>
              <a:rPr lang="ko-KR" altLang="en-US" baseline="0" dirty="0" smtClean="0"/>
              <a:t>완성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모든 것을 다 해서 이뤄지는 것이 아님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하나에 집중해야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나에게 가장 좋은 것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</a:t>
            </a:r>
            <a:r>
              <a:rPr lang="ko-KR" altLang="en-US" dirty="0" smtClean="0"/>
              <a:t>롬 </a:t>
            </a:r>
            <a:r>
              <a:rPr lang="en-US" altLang="ko-KR" dirty="0" smtClean="0"/>
              <a:t>8:28 </a:t>
            </a:r>
          </a:p>
          <a:p>
            <a:pPr marL="0" indent="0">
              <a:buNone/>
            </a:pPr>
            <a:r>
              <a:rPr lang="en-US" altLang="ko-KR" baseline="0" dirty="0" smtClean="0"/>
              <a:t>   -</a:t>
            </a:r>
            <a:r>
              <a:rPr lang="ko-KR" altLang="en-US" baseline="0" dirty="0" smtClean="0"/>
              <a:t>다 이루는 삶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나를 향한 하나님의 계획을 알고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한눈 팔지 않고 그 길을 걸으며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과정이 아닌 결과에 집중하는 삶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9280-64E6-4A9B-AD45-5846D25BC72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8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6744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742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0831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3231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4398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9405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316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8757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5787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5849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7324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1801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20897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2507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44778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81109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95599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24632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63830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49433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994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37232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54197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94964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2885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85868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6779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71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613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31173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95959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62637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3793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4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0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001A-A73D-41AA-8ABD-0BECC6E4D8B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21A7-2236-4499-80F4-D197BED6365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 userDrawn="1"/>
        </p:nvSpPr>
        <p:spPr bwMode="auto">
          <a:xfrm>
            <a:off x="0" y="6308725"/>
            <a:ext cx="13684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D6A6464-7417-4404-A4CC-EA27A25A908F}" type="slidenum"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57740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 userDrawn="1"/>
        </p:nvSpPr>
        <p:spPr bwMode="auto">
          <a:xfrm>
            <a:off x="0" y="6308725"/>
            <a:ext cx="13684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6BC6D14-4451-4409-8F3E-4FE0E565DDDA}" type="slidenum"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2655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 userDrawn="1"/>
        </p:nvSpPr>
        <p:spPr bwMode="auto">
          <a:xfrm>
            <a:off x="0" y="6308725"/>
            <a:ext cx="13684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504762-D7D6-4AD4-BFBF-F21C3005C870}" type="slidenum"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555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다 이루었다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26511" y="489446"/>
            <a:ext cx="56909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장미다방" pitchFamily="18" charset="-127"/>
                <a:ea typeface="a장미다방" pitchFamily="18" charset="-127"/>
              </a:rPr>
              <a:t>“</a:t>
            </a:r>
            <a:r>
              <a:rPr lang="ko-KR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장미다방" pitchFamily="18" charset="-127"/>
                <a:ea typeface="a장미다방" pitchFamily="18" charset="-127"/>
              </a:rPr>
              <a:t>다 이루었다</a:t>
            </a:r>
            <a:r>
              <a:rPr lang="en-US" altLang="ko-KR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장미다방" pitchFamily="18" charset="-127"/>
                <a:ea typeface="a장미다방" pitchFamily="18" charset="-127"/>
              </a:rPr>
              <a:t>”</a:t>
            </a:r>
            <a:endParaRPr lang="en-US" altLang="ko-KR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95536" y="2317496"/>
            <a:ext cx="2376264" cy="237626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타원 7"/>
          <p:cNvSpPr/>
          <p:nvPr/>
        </p:nvSpPr>
        <p:spPr>
          <a:xfrm>
            <a:off x="3383868" y="2317496"/>
            <a:ext cx="2376264" cy="237626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타원 9"/>
          <p:cNvSpPr/>
          <p:nvPr/>
        </p:nvSpPr>
        <p:spPr>
          <a:xfrm>
            <a:off x="6372200" y="2317496"/>
            <a:ext cx="2376264" cy="237626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모서리가 둥근 직사각형 12"/>
          <p:cNvSpPr/>
          <p:nvPr/>
        </p:nvSpPr>
        <p:spPr>
          <a:xfrm>
            <a:off x="7701" y="5517232"/>
            <a:ext cx="9144000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하나님을 사랑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 자 곧 </a:t>
            </a:r>
            <a:r>
              <a:rPr lang="ko-KR" altLang="en-US" sz="26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그의 뜻대로 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부르심을 입은 자들에게는 </a:t>
            </a:r>
            <a:r>
              <a:rPr lang="ko-KR" altLang="en-US" sz="26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모든 것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 </a:t>
            </a:r>
            <a:r>
              <a:rPr lang="ko-KR" altLang="en-US" sz="26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합력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하여 </a:t>
            </a:r>
            <a:r>
              <a:rPr lang="ko-KR" altLang="en-US" sz="26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</a:t>
            </a:r>
            <a:r>
              <a:rPr lang="ko-KR" altLang="en-US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이루느니라</a:t>
            </a:r>
            <a:r>
              <a:rPr lang="en-US" altLang="ko-KR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로마</a:t>
            </a:r>
            <a:r>
              <a:rPr lang="ko-KR" altLang="en-US" sz="2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</a:t>
            </a:r>
            <a:r>
              <a:rPr lang="ko-KR" altLang="en-US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8:28)</a:t>
            </a:r>
            <a:endParaRPr lang="ko-KR" altLang="en-US" sz="2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16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30276</TotalTime>
  <Words>292</Words>
  <Application>Microsoft Office PowerPoint</Application>
  <PresentationFormat>화면 슬라이드 쇼(4:3)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1_Office 테마</vt:lpstr>
      <vt:lpstr>1_디자인 사용자 지정</vt:lpstr>
      <vt:lpstr>디자인 사용자 지정</vt:lpstr>
      <vt:lpstr>2_디자인 사용자 지정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huijae park</dc:creator>
  <cp:lastModifiedBy>hui</cp:lastModifiedBy>
  <cp:revision>593</cp:revision>
  <dcterms:created xsi:type="dcterms:W3CDTF">2018-01-03T05:53:53Z</dcterms:created>
  <dcterms:modified xsi:type="dcterms:W3CDTF">2020-03-12T03:49:48Z</dcterms:modified>
</cp:coreProperties>
</file>