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95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0" r:id="rId12"/>
    <p:sldId id="271" r:id="rId13"/>
    <p:sldId id="294" r:id="rId14"/>
    <p:sldId id="280" r:id="rId15"/>
    <p:sldId id="293" r:id="rId16"/>
    <p:sldId id="273" r:id="rId17"/>
    <p:sldId id="274" r:id="rId18"/>
    <p:sldId id="275" r:id="rId19"/>
    <p:sldId id="276" r:id="rId20"/>
    <p:sldId id="277" r:id="rId21"/>
    <p:sldId id="279" r:id="rId22"/>
    <p:sldId id="282" r:id="rId23"/>
    <p:sldId id="283" r:id="rId24"/>
    <p:sldId id="284" r:id="rId25"/>
    <p:sldId id="285" r:id="rId26"/>
    <p:sldId id="286" r:id="rId27"/>
    <p:sldId id="296" r:id="rId28"/>
    <p:sldId id="287" r:id="rId29"/>
    <p:sldId id="288" r:id="rId30"/>
    <p:sldId id="289" r:id="rId31"/>
    <p:sldId id="291" r:id="rId32"/>
    <p:sldId id="292" r:id="rId3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650" autoAdjust="0"/>
  </p:normalViewPr>
  <p:slideViewPr>
    <p:cSldViewPr>
      <p:cViewPr varScale="1">
        <p:scale>
          <a:sx n="60" d="100"/>
          <a:sy n="6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405D-EAB8-4800-B2D0-78A28AF6577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4F78-373C-4506-968E-3D0F1480B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94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4F78-373C-4506-968E-3D0F1480B49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81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21F8B92-A74E-4FA1-9614-78B162A2B5D7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87B0607-84AD-4FD8-8DF9-418CC043ACD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wipe/>
  </p:transition>
  <p:txStyles>
    <p:titleStyle>
      <a:lvl1pPr algn="ctr" defTabSz="914400" rtl="0" eaLnBrk="1" latinLnBrk="1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1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563293" cy="4296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390876" y="1916832"/>
            <a:ext cx="475312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/>
              <a:t>Adrien</a:t>
            </a:r>
            <a:r>
              <a:rPr lang="en-US" altLang="ko-KR" sz="4000" b="1" dirty="0"/>
              <a:t> Moreau</a:t>
            </a:r>
            <a:r>
              <a:rPr lang="en-US" altLang="ko-KR" sz="4000" dirty="0"/>
              <a:t> </a:t>
            </a:r>
            <a:endParaRPr lang="en-US" altLang="ko-KR" sz="4000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en-US" altLang="ko-KR" dirty="0"/>
              <a:t>1843-1906)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sz="2400" b="1" dirty="0" smtClean="0"/>
              <a:t>French </a:t>
            </a:r>
            <a:r>
              <a:rPr lang="en-US" altLang="ko-KR" sz="2400" b="1" dirty="0"/>
              <a:t>genre and historical painter,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sculptor </a:t>
            </a:r>
            <a:r>
              <a:rPr lang="en-US" altLang="ko-KR" sz="2400" b="1" dirty="0"/>
              <a:t>and </a:t>
            </a:r>
            <a:r>
              <a:rPr lang="en-US" altLang="ko-KR" sz="2400" b="1" dirty="0" smtClean="0"/>
              <a:t>illustrator</a:t>
            </a:r>
            <a:endParaRPr lang="ko-KR" altLang="en-US" dirty="0"/>
          </a:p>
        </p:txBody>
      </p:sp>
      <p:pic>
        <p:nvPicPr>
          <p:cNvPr id="4" name="L'invrno[사계 중 2악장 영화 '사랑하고 싶은 그녀']-Vivaldi Antoni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461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848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23" y="0"/>
            <a:ext cx="99027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12855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38"/>
            <a:ext cx="9144000" cy="620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74844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"/>
            <a:ext cx="5994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4008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553420" cy="686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68677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9417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31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13555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987"/>
            <a:ext cx="4687441" cy="353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41" y="1778987"/>
            <a:ext cx="4463734" cy="354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89871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2440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05655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"/>
            <a:ext cx="9144000" cy="600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51360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7472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02395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0843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71488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13"/>
            <a:ext cx="9144000" cy="5589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00125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8483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3"/>
            <a:ext cx="9144000" cy="57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9165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538"/>
            <a:ext cx="9144000" cy="536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16327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90267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37149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0059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0"/>
            <a:ext cx="7359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10801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67417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17590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0" y="0"/>
            <a:ext cx="9195240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63312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571999" cy="382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56792"/>
            <a:ext cx="4615576" cy="38225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225590" y="6021288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7136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35237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63" y="0"/>
            <a:ext cx="4918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2222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25" y="-169974"/>
            <a:ext cx="9252520" cy="702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30853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75266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691"/>
            <a:ext cx="9210940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32340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50467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45</TotalTime>
  <Words>17</Words>
  <Application>Microsoft Office PowerPoint</Application>
  <PresentationFormat>화면 슬라이드 쇼(4:3)</PresentationFormat>
  <Paragraphs>9</Paragraphs>
  <Slides>32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BlackTie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9</cp:revision>
  <dcterms:created xsi:type="dcterms:W3CDTF">2014-11-09T22:48:29Z</dcterms:created>
  <dcterms:modified xsi:type="dcterms:W3CDTF">2014-11-10T09:35:58Z</dcterms:modified>
</cp:coreProperties>
</file>