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0" r:id="rId3"/>
    <p:sldId id="264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75B35A-666A-4445-BC33-F21B4F06A4F2}" type="datetimeFigureOut">
              <a:rPr lang="ko-KR" altLang="en-US" smtClean="0"/>
              <a:pPr/>
              <a:t>2010-10-05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DDD2A4-7CD8-4A06-B12F-3C30083A4F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인터넷 사이트에서 회원 </a:t>
            </a:r>
            <a:r>
              <a:rPr lang="ko-KR" altLang="en-US" dirty="0" err="1" smtClean="0"/>
              <a:t>가입시</a:t>
            </a:r>
            <a:r>
              <a:rPr lang="ko-KR" altLang="en-US" dirty="0" smtClean="0"/>
              <a:t> 신상정보를 입력 불편함을 해소하기 위하여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가입한 홈페이지에 </a:t>
            </a:r>
            <a:r>
              <a:rPr lang="en-US" altLang="ko-KR" dirty="0" smtClean="0"/>
              <a:t>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PW</a:t>
            </a:r>
            <a:r>
              <a:rPr lang="ko-KR" altLang="en-US" dirty="0" smtClean="0"/>
              <a:t>를 기억하여 가입된 홈페이지 관리가 용이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개발 목적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양승민\Local Settings\Temporary Internet Files\Content.IE5\O1YN0D2Z\MC90036152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214554"/>
            <a:ext cx="2552625" cy="1938880"/>
          </a:xfrm>
          <a:prstGeom prst="rect">
            <a:avLst/>
          </a:prstGeom>
          <a:noFill/>
        </p:spPr>
      </p:pic>
      <p:pic>
        <p:nvPicPr>
          <p:cNvPr id="13" name="그림 12" descr="제목 없음2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85860"/>
            <a:ext cx="3714776" cy="3866681"/>
          </a:xfrm>
          <a:prstGeom prst="rect">
            <a:avLst/>
          </a:prstGeom>
        </p:spPr>
      </p:pic>
      <p:pic>
        <p:nvPicPr>
          <p:cNvPr id="4" name="내용 개체 틀 3" descr="K-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42910" y="1928802"/>
            <a:ext cx="1428760" cy="2727119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시나리오</a:t>
            </a:r>
            <a:endParaRPr lang="ko-KR" altLang="en-US" dirty="0"/>
          </a:p>
        </p:txBody>
      </p:sp>
      <p:sp>
        <p:nvSpPr>
          <p:cNvPr id="9" name="오른쪽 화살표 8"/>
          <p:cNvSpPr/>
          <p:nvPr/>
        </p:nvSpPr>
        <p:spPr>
          <a:xfrm>
            <a:off x="2285984" y="2928934"/>
            <a:ext cx="350046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428992" y="207167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요청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43438" y="335756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응답</a:t>
            </a:r>
            <a:endParaRPr lang="ko-KR" altLang="en-US" dirty="0"/>
          </a:p>
        </p:txBody>
      </p:sp>
      <p:pic>
        <p:nvPicPr>
          <p:cNvPr id="8" name="그림 7" descr="제목 없음11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2071678"/>
            <a:ext cx="3684719" cy="3835396"/>
          </a:xfrm>
          <a:prstGeom prst="rect">
            <a:avLst/>
          </a:prstGeom>
        </p:spPr>
      </p:pic>
      <p:sp>
        <p:nvSpPr>
          <p:cNvPr id="10" name="왼쪽 화살표 9"/>
          <p:cNvSpPr/>
          <p:nvPr/>
        </p:nvSpPr>
        <p:spPr>
          <a:xfrm>
            <a:off x="2214546" y="2357430"/>
            <a:ext cx="3429024" cy="5000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28596" y="2714620"/>
            <a:ext cx="8229600" cy="1143000"/>
          </a:xfrm>
        </p:spPr>
        <p:txBody>
          <a:bodyPr/>
          <a:lstStyle/>
          <a:p>
            <a:pPr algn="ctr"/>
            <a:r>
              <a:rPr lang="ko-KR" altLang="en-US" dirty="0" smtClean="0"/>
              <a:t>감 사 합 </a:t>
            </a:r>
            <a:r>
              <a:rPr lang="ko-KR" altLang="en-US" dirty="0" err="1" smtClean="0"/>
              <a:t>니</a:t>
            </a:r>
            <a:r>
              <a:rPr lang="ko-KR" altLang="en-US" dirty="0" smtClean="0"/>
              <a:t> 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</TotalTime>
  <Words>30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광장</vt:lpstr>
      <vt:lpstr>개발 목적</vt:lpstr>
      <vt:lpstr>시나리오</vt:lpstr>
      <vt:lpstr>감 사 합 니 다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스마트폰을 이용한 회원가입 및 ID관리 </dc:title>
  <dc:creator>PC-40</dc:creator>
  <cp:lastModifiedBy>J603</cp:lastModifiedBy>
  <cp:revision>23</cp:revision>
  <dcterms:created xsi:type="dcterms:W3CDTF">2010-09-09T07:46:06Z</dcterms:created>
  <dcterms:modified xsi:type="dcterms:W3CDTF">2010-10-05T12:22:17Z</dcterms:modified>
</cp:coreProperties>
</file>