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87" r:id="rId5"/>
    <p:sldId id="258" r:id="rId6"/>
    <p:sldId id="259" r:id="rId7"/>
    <p:sldId id="270" r:id="rId8"/>
    <p:sldId id="271" r:id="rId9"/>
    <p:sldId id="272" r:id="rId10"/>
    <p:sldId id="273" r:id="rId11"/>
    <p:sldId id="274" r:id="rId12"/>
    <p:sldId id="275" r:id="rId13"/>
    <p:sldId id="288" r:id="rId14"/>
    <p:sldId id="276" r:id="rId15"/>
    <p:sldId id="260" r:id="rId16"/>
    <p:sldId id="289" r:id="rId17"/>
    <p:sldId id="261" r:id="rId18"/>
    <p:sldId id="269" r:id="rId19"/>
    <p:sldId id="277" r:id="rId20"/>
    <p:sldId id="262" r:id="rId21"/>
    <p:sldId id="278" r:id="rId22"/>
    <p:sldId id="279" r:id="rId23"/>
    <p:sldId id="268" r:id="rId24"/>
    <p:sldId id="263" r:id="rId25"/>
    <p:sldId id="264" r:id="rId26"/>
    <p:sldId id="265" r:id="rId27"/>
    <p:sldId id="267" r:id="rId28"/>
    <p:sldId id="281" r:id="rId29"/>
    <p:sldId id="283" r:id="rId30"/>
    <p:sldId id="284" r:id="rId31"/>
    <p:sldId id="282" r:id="rId32"/>
    <p:sldId id="285" r:id="rId33"/>
    <p:sldId id="286" r:id="rId3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5" autoAdjust="0"/>
    <p:restoredTop sz="94660"/>
  </p:normalViewPr>
  <p:slideViewPr>
    <p:cSldViewPr>
      <p:cViewPr varScale="1">
        <p:scale>
          <a:sx n="76" d="100"/>
          <a:sy n="76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FAA5176-9386-4B20-8EF6-008BE84DEB46}" type="datetimeFigureOut">
              <a:rPr lang="ko-KR" altLang="en-US" smtClean="0"/>
              <a:pPr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EC3844A-4C42-47BC-832E-4E08E5A669A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WngAiG-y4A&amp;feature=relate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5SUs44A1lc&amp;feature=related" TargetMode="External"/><Relationship Id="rId2" Type="http://schemas.openxmlformats.org/officeDocument/2006/relationships/hyperlink" Target="http://www.youtube.com/watch?v=d3zB3BxS4zk&amp;feature=relate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kSg_dXxOGY&amp;feature=relate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DC4YP76xk8" TargetMode="External"/><Relationship Id="rId2" Type="http://schemas.openxmlformats.org/officeDocument/2006/relationships/hyperlink" Target="http://www.youtube.com/watch?v=N02Jky8kC9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hpbEfSP39EM" TargetMode="External"/><Relationship Id="rId4" Type="http://schemas.openxmlformats.org/officeDocument/2006/relationships/hyperlink" Target="http://www.youtube.com/watch?v=jJ8q57PLAko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Vc7JDrHQxA4&amp;feature=related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nIFJzl7lzU" TargetMode="External"/><Relationship Id="rId2" Type="http://schemas.openxmlformats.org/officeDocument/2006/relationships/hyperlink" Target="http://www.youtube.com/watch?v=DZNdHGfIfU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TCQnNXPDgc" TargetMode="External"/><Relationship Id="rId7" Type="http://schemas.openxmlformats.org/officeDocument/2006/relationships/hyperlink" Target="http://blog.daum.net/_blog/BlogTypeView.do?blogid=0V6LK&amp;articleno=18" TargetMode="External"/><Relationship Id="rId2" Type="http://schemas.openxmlformats.org/officeDocument/2006/relationships/hyperlink" Target="http://www.youtube.com/watch?v=iOfnI-0nLg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pIfD8PkdExo" TargetMode="External"/><Relationship Id="rId5" Type="http://schemas.openxmlformats.org/officeDocument/2006/relationships/hyperlink" Target="http://www.youtube.com/watch?v=11b_kCuNEiw" TargetMode="External"/><Relationship Id="rId4" Type="http://schemas.openxmlformats.org/officeDocument/2006/relationships/hyperlink" Target="http://www.youtube.com/watch?v=NUhs0ytGct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LC0ydTmQUE" TargetMode="External"/><Relationship Id="rId2" Type="http://schemas.openxmlformats.org/officeDocument/2006/relationships/hyperlink" Target="http://www.youtube.com/watch?v=tcdWIiL-Bf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1txAS5JCQp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xPkUCuX7dk" TargetMode="External"/><Relationship Id="rId2" Type="http://schemas.openxmlformats.org/officeDocument/2006/relationships/hyperlink" Target="http://www.youtube.com/watch?v=cDUpHPxzs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MSRdUQjMovs" TargetMode="External"/><Relationship Id="rId5" Type="http://schemas.openxmlformats.org/officeDocument/2006/relationships/hyperlink" Target="http://www.youtube.com/watch?v=-JKoVIPeUyo" TargetMode="External"/><Relationship Id="rId4" Type="http://schemas.openxmlformats.org/officeDocument/2006/relationships/hyperlink" Target="http://www.youtube.com/watch?v=58qwH1o7EHo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M-8KrSN3KE&amp;feature=related" TargetMode="External"/><Relationship Id="rId2" Type="http://schemas.openxmlformats.org/officeDocument/2006/relationships/hyperlink" Target="http://www.youtube.com/watch?v=dM-8KrSN3K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xk_R2JpkpXw&amp;feature=related" TargetMode="External"/><Relationship Id="rId4" Type="http://schemas.openxmlformats.org/officeDocument/2006/relationships/hyperlink" Target="http://www.youtube.com/watch?v=fV5YoCHYTUA&amp;feature=relat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kU4Tk4JBK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0jI7AH3mzA" TargetMode="External"/><Relationship Id="rId2" Type="http://schemas.openxmlformats.org/officeDocument/2006/relationships/hyperlink" Target="http://www.youtube.com/watch?v=QfKO9kX8ZW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daum.net/_blog/BlogTypeView.do?blogid=0EJCR&amp;articleno=8551745&amp;_bloghome_menu=recenttext" TargetMode="External"/><Relationship Id="rId5" Type="http://schemas.openxmlformats.org/officeDocument/2006/relationships/hyperlink" Target="http://www.youtube.com/watch?v=uPqPNmJB5Vs" TargetMode="External"/><Relationship Id="rId4" Type="http://schemas.openxmlformats.org/officeDocument/2006/relationships/hyperlink" Target="http://www.youtube.com/watch?v=N8TxsAQAC3w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eH1H9VghNs&amp;feature=related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U86MQcd_sQ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SmdwdF4t98" TargetMode="External"/><Relationship Id="rId7" Type="http://schemas.openxmlformats.org/officeDocument/2006/relationships/hyperlink" Target="http://www.youtube.com/watch?v=hmlmlemgr8k" TargetMode="External"/><Relationship Id="rId2" Type="http://schemas.openxmlformats.org/officeDocument/2006/relationships/hyperlink" Target="http://www.youtube.com/watch?v=ZYv4wtIjg1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jL4zyvtLG5M" TargetMode="External"/><Relationship Id="rId5" Type="http://schemas.openxmlformats.org/officeDocument/2006/relationships/hyperlink" Target="http://www.youtube.com/watch?v=WsgC43sbjPg" TargetMode="External"/><Relationship Id="rId4" Type="http://schemas.openxmlformats.org/officeDocument/2006/relationships/hyperlink" Target="http://www.youtube.com/watch?v=L42aRyIOWO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donga.com/3/all/20110921/40471992/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N-EV3fyyjY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bsstory.com/won/link/?item_no=103907" TargetMode="External"/><Relationship Id="rId7" Type="http://schemas.openxmlformats.org/officeDocument/2006/relationships/hyperlink" Target="http://www.youtube.com/watch?v=15Dira6ShKQ" TargetMode="External"/><Relationship Id="rId2" Type="http://schemas.openxmlformats.org/officeDocument/2006/relationships/hyperlink" Target="http://www.youtube.com/watch?v=ojbf8sd0yq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.be/watch?v=SEqH3if0xQE&amp;feature=related" TargetMode="External"/><Relationship Id="rId5" Type="http://schemas.openxmlformats.org/officeDocument/2006/relationships/hyperlink" Target="http://www.youtube.com/watch?v=GkqNy0HBlFY" TargetMode="External"/><Relationship Id="rId4" Type="http://schemas.openxmlformats.org/officeDocument/2006/relationships/hyperlink" Target="http://www.youtube.com/watch?v=fMYcMxJ414o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_blog/hdn/ArticleContentsView.do?blogid=0MGt0&amp;articleno=7194917&amp;looping=0&amp;longOpen=" TargetMode="External"/><Relationship Id="rId2" Type="http://schemas.openxmlformats.org/officeDocument/2006/relationships/hyperlink" Target="http://www.kyobobook.co.kr/product/detailViewKor.laf?barcode=978899394928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rbi.kr/@%EC%B9%BC%EB%9F%BC/0001132338-%EA%B3%A0%EB%93%B1%ED%95%99%EA%B5%90%20%ED%95%B5%EC%8B%AC%20%EA%B3%B5%EB%B6%80%EB%B2%95%203%EA%B0%80%EC%A7%80%20%5b%EC%98%88%EB%B9%84%20%EA%B3%A01%EC%9D%84%20%EC%9C%84%ED%95%9C%20%EA%B3%B5%EB%B6%80" TargetMode="External"/><Relationship Id="rId4" Type="http://schemas.openxmlformats.org/officeDocument/2006/relationships/hyperlink" Target="http://www.abangsil.net/862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file202.uf.daum.net/attach/136CE2444EF3594C2C4D6E" TargetMode="External"/><Relationship Id="rId2" Type="http://schemas.openxmlformats.org/officeDocument/2006/relationships/hyperlink" Target="http://cfile204.uf.daum.net/attach/192C5F354EF84B5C12EDE9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cfile217.uf.daum.net/attach/14518B354EF351F60E398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ygs.net/" TargetMode="External"/><Relationship Id="rId2" Type="http://schemas.openxmlformats.org/officeDocument/2006/relationships/hyperlink" Target="http://www.studygs.net/korea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file240.uf.daum.net/attach/137A63464EF358F7361388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cfile208.uf.daum.net/attach/145B793A4EF352790375C4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cfile202.uf.daum.net/attach/181AB3404E8EEAC1313ECB" TargetMode="External"/><Relationship Id="rId2" Type="http://schemas.openxmlformats.org/officeDocument/2006/relationships/hyperlink" Target="http://cfile202.uf.daum.net/attach/141903394E8AD21D077653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cfile207.uf.daum.net/attach/184012354EF352631A82DE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cfile236.uf.daum.net/attach/20567D334EF351C129536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file210.uf.daum.net/attach/19019B3F4EF359960B806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Ke1KAAZLVI" TargetMode="External"/><Relationship Id="rId2" Type="http://schemas.openxmlformats.org/officeDocument/2006/relationships/hyperlink" Target="http://www.youtube.com/watch?v=HGO_TMX079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HzAk9ADUwI" TargetMode="External"/><Relationship Id="rId2" Type="http://schemas.openxmlformats.org/officeDocument/2006/relationships/hyperlink" Target="http://www.youtube.com/watch?v=cuKlx_9Rts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iO49fMMv4M" TargetMode="External"/><Relationship Id="rId2" Type="http://schemas.openxmlformats.org/officeDocument/2006/relationships/hyperlink" Target="http://www.youtube.com/watch?v=NDjMQf9twg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dcTrBbgjJIQ&amp;feature=related" TargetMode="External"/><Relationship Id="rId4" Type="http://schemas.openxmlformats.org/officeDocument/2006/relationships/hyperlink" Target="http://www.youtube.com/watch?v=yDWvErGu6aQ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VARfExHl4U&amp;feature=relate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uxr3voJSSo&amp;feature=related" TargetMode="External"/><Relationship Id="rId2" Type="http://schemas.openxmlformats.org/officeDocument/2006/relationships/hyperlink" Target="http://www.youtube.com/watch?v=qt4C1Gnx_Ek&amp;feature=relate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r>
              <a:rPr lang="en-US" altLang="ko-KR" dirty="0" err="1" smtClean="0"/>
              <a:t>Youtube</a:t>
            </a:r>
            <a:r>
              <a:rPr lang="en-US" altLang="ko-KR" dirty="0" smtClean="0"/>
              <a:t> &amp; </a:t>
            </a:r>
            <a:r>
              <a:rPr lang="ko-KR" altLang="en-US" dirty="0" smtClean="0"/>
              <a:t>학습사이트</a:t>
            </a:r>
            <a:endParaRPr lang="en-US" altLang="ko-KR" dirty="0" smtClean="0"/>
          </a:p>
          <a:p>
            <a:r>
              <a:rPr lang="ko-KR" altLang="en-US" dirty="0" smtClean="0"/>
              <a:t>질량학습</a:t>
            </a:r>
            <a:r>
              <a:rPr lang="en-US" altLang="ko-KR" dirty="0" smtClean="0"/>
              <a:t>(1:3)</a:t>
            </a:r>
            <a:r>
              <a:rPr lang="ko-KR" altLang="en-US" dirty="0" smtClean="0"/>
              <a:t>변환 벤치마킹학습법</a:t>
            </a:r>
            <a:endParaRPr lang="en-US" altLang="ko-KR" dirty="0" smtClean="0"/>
          </a:p>
          <a:p>
            <a:r>
              <a:rPr lang="ko-KR" altLang="en-US" dirty="0" smtClean="0"/>
              <a:t>하이퍼링크 </a:t>
            </a:r>
            <a:r>
              <a:rPr lang="en-US" altLang="ko-KR" dirty="0" smtClean="0"/>
              <a:t>By </a:t>
            </a:r>
            <a:r>
              <a:rPr lang="en-US" altLang="ko-KR" dirty="0" smtClean="0">
                <a:hlinkClick r:id="rId2"/>
              </a:rPr>
              <a:t>http://www.aol.com</a:t>
            </a:r>
            <a:r>
              <a:rPr lang="en-US" altLang="ko-KR" dirty="0" smtClean="0">
                <a:hlinkClick r:id="rId2"/>
              </a:rPr>
              <a:t>/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o-KR" altLang="en-US" sz="3200" dirty="0" smtClean="0"/>
              <a:t>다음을 </a:t>
            </a:r>
            <a:r>
              <a:rPr lang="ko-KR" altLang="en-US" sz="3200" smtClean="0"/>
              <a:t>주제별 클릭</a:t>
            </a:r>
            <a:r>
              <a:rPr lang="en-US" altLang="ko-KR" sz="3200" dirty="0" smtClean="0"/>
              <a:t>,</a:t>
            </a:r>
            <a:r>
              <a:rPr lang="ko-KR" altLang="en-US" sz="3200" dirty="0" smtClean="0"/>
              <a:t>집중하여</a:t>
            </a:r>
            <a:r>
              <a:rPr lang="en-US" altLang="ko-KR" sz="3200" dirty="0" smtClean="0"/>
              <a:t> </a:t>
            </a:r>
            <a:r>
              <a:rPr lang="ko-KR" altLang="en-US" sz="3200" dirty="0" smtClean="0"/>
              <a:t>보고 또 보고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각인화</a:t>
            </a:r>
            <a:r>
              <a:rPr lang="en-US" altLang="ko-KR" sz="3200" dirty="0" smtClean="0"/>
              <a:t>,</a:t>
            </a:r>
            <a:r>
              <a:rPr lang="ko-KR" altLang="en-US" sz="3200" dirty="0" smtClean="0"/>
              <a:t>생력화된  </a:t>
            </a:r>
            <a:r>
              <a:rPr lang="ko-KR" altLang="en-US" sz="3200" dirty="0" smtClean="0"/>
              <a:t>키워드</a:t>
            </a:r>
            <a:r>
              <a:rPr lang="en-US" altLang="ko-KR" sz="3200" dirty="0" smtClean="0"/>
              <a:t>,</a:t>
            </a:r>
            <a:r>
              <a:rPr lang="ko-KR" altLang="en-US" sz="3200" dirty="0" err="1" smtClean="0"/>
              <a:t>키쎈텐스를</a:t>
            </a:r>
            <a:r>
              <a:rPr lang="ko-KR" altLang="en-US" sz="3200" dirty="0" smtClean="0"/>
              <a:t>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취사선택하여  벤치마킹 체득화하세요</a:t>
            </a:r>
            <a:endParaRPr lang="ko-KR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128</a:t>
                      </a:r>
                      <a:r>
                        <a:rPr lang="ko-KR" altLang="en-US" b="1" dirty="0" smtClean="0"/>
                        <a:t>기 강의 </a:t>
                      </a:r>
                      <a:r>
                        <a:rPr lang="en-US" altLang="ko-KR" b="1" dirty="0" smtClean="0"/>
                        <a:t>01 </a:t>
                      </a:r>
                      <a:r>
                        <a:rPr lang="ko-KR" altLang="en-US" b="1" dirty="0" smtClean="0"/>
                        <a:t>진리의 힘과 긍정의 힘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2"/>
                        </a:rPr>
                        <a:t>http://www.youtube.com/watch?v=bWngAiG-y4A&amp;feature=related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이상구박사 진리의 힘과 긍정의 힘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err="1" smtClean="0"/>
                        <a:t>닉</a:t>
                      </a:r>
                      <a:r>
                        <a:rPr lang="ko-KR" altLang="en-US" b="1" dirty="0" smtClean="0"/>
                        <a:t> </a:t>
                      </a:r>
                      <a:r>
                        <a:rPr lang="ko-KR" altLang="en-US" b="1" dirty="0" err="1" smtClean="0"/>
                        <a:t>부이치치</a:t>
                      </a:r>
                      <a:r>
                        <a:rPr lang="ko-KR" altLang="en-US" b="1" dirty="0" smtClean="0"/>
                        <a:t> </a:t>
                      </a:r>
                      <a:r>
                        <a:rPr lang="en-US" altLang="ko-KR" b="1" dirty="0" smtClean="0"/>
                        <a:t>"</a:t>
                      </a:r>
                      <a:r>
                        <a:rPr lang="ko-KR" altLang="en-US" b="1" dirty="0" smtClean="0"/>
                        <a:t>희망의 씨앗</a:t>
                      </a:r>
                      <a:r>
                        <a:rPr lang="en-US" altLang="ko-KR" b="1" dirty="0" smtClean="0"/>
                        <a:t>" (Seeds of Hope) </a:t>
                      </a:r>
                    </a:p>
                    <a:p>
                      <a:pPr latinLnBrk="1"/>
                      <a:r>
                        <a:rPr lang="en-US" altLang="ko-KR" dirty="0" smtClean="0">
                          <a:hlinkClick r:id="rId2"/>
                        </a:rPr>
                        <a:t>http://www.youtube.com/watch?v=d3zB3BxS4zk&amp;feature=related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b="1" dirty="0" err="1" smtClean="0"/>
                        <a:t>닉</a:t>
                      </a:r>
                      <a:r>
                        <a:rPr lang="ko-KR" altLang="en-US" b="1" dirty="0" smtClean="0"/>
                        <a:t> </a:t>
                      </a:r>
                      <a:r>
                        <a:rPr lang="ko-KR" altLang="en-US" b="1" dirty="0" err="1" smtClean="0"/>
                        <a:t>부이치치</a:t>
                      </a:r>
                      <a:r>
                        <a:rPr lang="ko-KR" altLang="en-US" b="1" dirty="0" smtClean="0"/>
                        <a:t> 희망의 씨앗 </a:t>
                      </a:r>
                      <a:r>
                        <a:rPr lang="en-US" altLang="ko-KR" b="1" dirty="0" smtClean="0"/>
                        <a:t>(Seeds of Hope) - 2</a:t>
                      </a:r>
                      <a:r>
                        <a:rPr lang="ko-KR" altLang="en-US" b="1" dirty="0" smtClean="0"/>
                        <a:t>편 감사함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en-US" altLang="ko-KR" b="1" dirty="0" smtClean="0">
                          <a:hlinkClick r:id="rId3"/>
                        </a:rPr>
                        <a:t>http://www.youtube.com/watch?v=J5SUs44A1lc&amp;feature=related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 </a:t>
                      </a:r>
                      <a:r>
                        <a:rPr lang="ko-KR" altLang="en-US" dirty="0" smtClean="0"/>
                        <a:t>당신은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 </a:t>
                      </a:r>
                      <a:r>
                        <a:rPr lang="ko-KR" altLang="en-US" dirty="0" smtClean="0"/>
                        <a:t>잠재능력은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닉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부이치치</a:t>
            </a:r>
            <a:r>
              <a:rPr lang="ko-KR" altLang="en-US" dirty="0" smtClean="0"/>
              <a:t> 배우기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/>
                        <a:t>기러기의 여행에서 배우는 교훈 </a:t>
                      </a:r>
                      <a:r>
                        <a:rPr lang="en-US" altLang="ko-KR" b="1" dirty="0" smtClean="0"/>
                        <a:t>(Pulling Together) </a:t>
                      </a:r>
                    </a:p>
                    <a:p>
                      <a:pPr latinLnBrk="1"/>
                      <a:r>
                        <a:rPr lang="en-US" altLang="ko-KR" dirty="0" smtClean="0">
                          <a:hlinkClick r:id="rId2"/>
                        </a:rPr>
                        <a:t>http://www.youtube.com/watch?v=ukSg_dXxOGY&amp;feature=related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기러기의 여행에서 배우는 교훈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황정선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_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질문리더십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1 -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황정선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_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질문리더십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4 -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황정선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_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질문리더십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3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황정선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_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질문리더십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5 -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en-US" altLang="ko-KR" dirty="0" smtClean="0"/>
                        <a:t>?</a:t>
                      </a:r>
                      <a:r>
                        <a:rPr lang="ko-KR" altLang="en-US" dirty="0" smtClean="0"/>
                        <a:t>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en-US" altLang="ko-KR" dirty="0" smtClean="0"/>
                        <a:t>!</a:t>
                      </a:r>
                      <a:r>
                        <a:rPr lang="ko-KR" altLang="en-US" dirty="0" smtClean="0"/>
                        <a:t>를 요구하는 질문법은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마음 길어 올리기 행복한 질문법은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가려운 데 긁어주고 실마리 잡는 핵심 질문법은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 리더십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[Tears of Dragon] 155_</a:t>
                      </a:r>
                      <a:r>
                        <a:rPr lang="ko-KR" altLang="en-US" b="1" dirty="0" smtClean="0"/>
                        <a:t>세종과 태종의 대화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2"/>
                        </a:rPr>
                        <a:t>http://www.youtube.com/watch?v=Vc7JDrHQxA4&amp;feature=related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입장 표명</a:t>
                      </a: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감정이입</a:t>
                      </a: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미래 챙기기</a:t>
                      </a: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세종과 태종의 대화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휴넷주니어성공스쿨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온라인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5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주차 맛보기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 리더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  <a:hlinkClick r:id="rId3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  <a:hlinkClick r:id="rId3"/>
                      </a:endParaRPr>
                    </a:p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휴넷주니어성공스쿨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온라인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7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주차 맛보기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습관 리더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좋은 학습 습관은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나쁜 학습 습관은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개선점 혹은 보강할 점은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나의 습관은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20081204_EBS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뉴스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_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성공의 습관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자기자신을 이기는 습관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1 - YouTube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lec.03-7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가지 습관과 원칙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YouTube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r>
                        <a:rPr lang="ko-KR" altLang="en-US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스티븐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ko-KR" altLang="en-US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코비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성공하는 사람들의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8</a:t>
                      </a:r>
                      <a:r>
                        <a:rPr lang="ko-KR" altLang="en-US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번째습관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- YouTube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90/10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의 원칙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(</a:t>
                      </a:r>
                      <a:r>
                        <a:rPr lang="ko-KR" altLang="en-US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스티븐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</a:t>
                      </a:r>
                      <a:r>
                        <a:rPr lang="ko-KR" altLang="en-US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코비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) - YouTube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ko-KR" altLang="en-US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성공하는 사람들의 </a:t>
                      </a:r>
                      <a:r>
                        <a:rPr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7</a:t>
                      </a:r>
                      <a:r>
                        <a:rPr lang="ko-KR" altLang="en-US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가지 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습관</a:t>
                      </a:r>
                      <a:r>
                        <a:rPr lang="ko-KR" altLang="en-US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나의 습관 인생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학습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사용사명서 다섯 가지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4.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5.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스티븐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코비</a:t>
            </a:r>
            <a:r>
              <a:rPr lang="ko-KR" altLang="en-US" dirty="0" smtClean="0"/>
              <a:t> 습관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16.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게으른백만장자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_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영서방송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(YBN)-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원주북새통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2011-11-30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스티브잡스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Steve Jobs -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원주 북새통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책소개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39.WHY-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뇌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 YBN(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영서방송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)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책소개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원주북새통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이 방송에서 독서에 대한 </a:t>
                      </a:r>
                      <a:r>
                        <a:rPr lang="ko-KR" altLang="en-US" dirty="0" err="1" smtClean="0"/>
                        <a:t>교훈점</a:t>
                      </a:r>
                      <a:r>
                        <a:rPr lang="ko-KR" altLang="en-US" dirty="0" smtClean="0"/>
                        <a:t> 두 가지는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이 방송 통해 내가 써먹을 점 세가지는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그대의 독서이력은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언어발달의 수수께끼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제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부 아이는 어떻게 말을 배울까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...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언어발달의 수수께끼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제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부 언어가 나를 바꾼다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(1/3)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언어발달의 수수께끼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제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2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부 언어가 나를 바꾼다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(2/3)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언어발달의 수수께끼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-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제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3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부 나도 말을 잘하고 싶다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(1/3)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언어발달의 수수께끼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-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제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3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부 나도 말을 잘하고 싶다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(2/3)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나는 어떤 단어를 선택하는가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얼마나 안정된 속도로 잘 표현하는가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그대의 언어발달은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스티브잡스처럼말하라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(Talk Like Steve Jobs) - YouTube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r>
                        <a:rPr lang="en-US" altLang="ko-KR" dirty="0" smtClean="0">
                          <a:hlinkClick r:id="rId3"/>
                        </a:rPr>
                        <a:t>http://www.youtube.com/watch?v=dM-8KrSN3KE&amp;feature=related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4"/>
                        </a:rPr>
                        <a:t>http://www.youtube.com/watch?v=fV5YoCHYTUA&amp;feature=related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5"/>
                        </a:rPr>
                        <a:t>http://www.youtube.com/watch?v=xk_R2JpkpXw&amp;feature=related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나도 그처럼 </a:t>
                      </a: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프레젠테이션할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수 있는가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스탠포드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대학교 졸업식에서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!!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err="1" smtClean="0">
                <a:hlinkClick r:id="rId2"/>
              </a:rPr>
              <a:t>스티브잡스처럼말하라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휴넷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주니어성공스쿨 온라인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주차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자아존중감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리더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4.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5.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나름대로 </a:t>
            </a:r>
            <a:r>
              <a:rPr lang="ko-KR" altLang="en-US" dirty="0" err="1" smtClean="0"/>
              <a:t>자아존중법은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EBS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당신의 성격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부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_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좋은 성격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나쁜 성격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altLang="ko-K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flv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다큐프라임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당신의 성격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부 어린이들의 성격 차이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EBS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당신의 성격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2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부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_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성격의 탄생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.</a:t>
                      </a:r>
                      <a:r>
                        <a:rPr lang="en-US" altLang="ko-K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flv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EBS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당신의 성격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3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부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_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나는 내성적인 사람입니다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.</a:t>
                      </a:r>
                      <a:r>
                        <a:rPr lang="en-US" altLang="ko-K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flv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[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동영상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]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당신의 성격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1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· 2 · 3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부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그대의 성격은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그대의 성격 장단점을 적어보세요</a:t>
                      </a:r>
                      <a:r>
                        <a:rPr lang="en-US" altLang="ko-KR" dirty="0" smtClean="0"/>
                        <a:t>!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당신의 성격은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/>
                        <a:t>눈물 나오게 하는 영상 </a:t>
                      </a:r>
                      <a:r>
                        <a:rPr lang="en-US" altLang="ko-KR" b="1" dirty="0" smtClean="0"/>
                        <a:t>(</a:t>
                      </a:r>
                      <a:r>
                        <a:rPr lang="ko-KR" altLang="en-US" b="1" dirty="0" smtClean="0"/>
                        <a:t>완전감동</a:t>
                      </a:r>
                      <a:r>
                        <a:rPr lang="en-US" altLang="ko-KR" b="1" dirty="0" smtClean="0"/>
                        <a:t>).mp4 </a:t>
                      </a:r>
                    </a:p>
                    <a:p>
                      <a:pPr latinLnBrk="1"/>
                      <a:r>
                        <a:rPr lang="en-US" altLang="ko-KR" dirty="0" smtClean="0">
                          <a:hlinkClick r:id="rId2"/>
                        </a:rPr>
                        <a:t>http://www.youtube.com/watch?v=IeH1H9VghNs&amp;feature=related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감정지수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  <a:r>
                        <a:rPr lang="en-US" altLang="ko-KR" baseline="0" dirty="0" smtClean="0"/>
                        <a:t> EQ?</a:t>
                      </a:r>
                    </a:p>
                    <a:p>
                      <a:pPr latinLnBrk="1"/>
                      <a:endParaRPr lang="en-US" altLang="ko-KR" baseline="0" dirty="0" smtClean="0"/>
                    </a:p>
                    <a:p>
                      <a:pPr latinLnBrk="1"/>
                      <a:endParaRPr lang="en-US" altLang="ko-KR" baseline="0" dirty="0" smtClean="0"/>
                    </a:p>
                    <a:p>
                      <a:pPr latinLnBrk="1"/>
                      <a:endParaRPr lang="en-US" altLang="ko-KR" baseline="0" dirty="0" smtClean="0"/>
                    </a:p>
                    <a:p>
                      <a:pPr latinLnBrk="1"/>
                      <a:endParaRPr lang="en-US" altLang="ko-KR" baseline="0" dirty="0" smtClean="0"/>
                    </a:p>
                    <a:p>
                      <a:pPr latinLnBrk="1"/>
                      <a:endParaRPr lang="en-US" altLang="ko-KR" baseline="0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가족에 대한 이해도는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성공하려면 지금 가진 열정을 습관화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하십시요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김미경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) 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천 번의 실패는 말을 잘하기 위한 선물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성공하려면 지금 가진 무엇을 습관화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성공하려면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설득의 비밀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부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당신의 설득 습관은 안전한가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(2/4)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[mix]090525.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설득의 비밀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부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.</a:t>
                      </a:r>
                      <a:r>
                        <a:rPr lang="en-US" altLang="ko-KR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HDTV.XviD-Ental.avi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설득의 비밀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2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부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달인에게 배운다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(2/3)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설득의 비밀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3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부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,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설득 레이더를 맞춰라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(2/3)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설득의 비밀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4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부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,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협상으로 진입하라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(2/4)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설득의 비밀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5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부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,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현장 게임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(2/4)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그대의 </a:t>
                      </a:r>
                      <a:r>
                        <a:rPr lang="ko-KR" altLang="en-US" dirty="0" err="1" smtClean="0"/>
                        <a:t>상황별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의뢰인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상담원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ko-KR" altLang="en-US" dirty="0" err="1" smtClean="0"/>
                        <a:t>설득법은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설득의 비밀은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수능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% '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공부의 신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'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들이 </a:t>
                      </a:r>
                      <a:r>
                        <a:rPr lang="ko-KR" altLang="en-US" sz="18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도움받는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유튜브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교육 동영상 뭘까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이 걸 찾아서 나에게 도움이 되는 </a:t>
                      </a:r>
                      <a:r>
                        <a:rPr lang="ko-KR" altLang="en-US" dirty="0" err="1" smtClean="0"/>
                        <a:t>역량강화법은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나름대로 학습개선대책 이 주간에 사용할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가지는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공신 벤치마킹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EBS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수능강의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애듀텝으로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편하게 들으세요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~ 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err="1" smtClean="0"/>
                        <a:t>이러닝에</a:t>
                      </a:r>
                      <a:r>
                        <a:rPr lang="ko-KR" altLang="en-US" dirty="0" smtClean="0"/>
                        <a:t> 대한 나의 태도는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수동적 학습인가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쌍방향학습을 원하는가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E-</a:t>
            </a:r>
            <a:r>
              <a:rPr lang="ko-KR" altLang="en-US" dirty="0" smtClean="0"/>
              <a:t>러닝 자기주도학습이 가능한가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EBS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로 신 수능 휘어잡기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_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이금수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수리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) Q4 -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TERRITORY 2012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년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수능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외국어영역 출제단어 </a:t>
                      </a:r>
                      <a:r>
                        <a:rPr lang="ko-KR" alt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수능</a:t>
                      </a:r>
                      <a:r>
                        <a:rPr lang="ko-KR" altLang="en-US" sz="1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영단어도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EBS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랑</a:t>
                      </a:r>
                      <a:endParaRPr lang="en-US" altLang="ko-KR" sz="12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EBS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로 </a:t>
                      </a:r>
                      <a:r>
                        <a:rPr lang="ko-KR" alt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신수능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휘어잡기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_</a:t>
                      </a:r>
                      <a:r>
                        <a:rPr lang="ko-KR" alt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김혜남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선생님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(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대입전략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) - YouTube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EBS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로 </a:t>
                      </a:r>
                      <a:r>
                        <a:rPr lang="ko-KR" alt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신수능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휘어잡기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_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채용석 선생님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(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과학탐구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)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EBS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로 신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수능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휘어잡기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_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김해용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(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사회탐구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) Q3 -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YouTube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EBS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수리영역 심주석 선생님 수능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100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일 응원 영상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!!!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사전 벤치마킹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사전배경지식 쌓게 되는 방법은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과목별 개념어휘력은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[</a:t>
                      </a:r>
                      <a:r>
                        <a:rPr lang="ko-KR" altLang="en-US" sz="1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인터넷교보문고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] 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중학생 영어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공부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혁명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(NEW)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[</a:t>
                      </a:r>
                      <a:r>
                        <a:rPr lang="ko-KR" altLang="en-US" sz="1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엠베스트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]</a:t>
                      </a:r>
                      <a:r>
                        <a:rPr lang="ko-KR" altLang="en-US" sz="1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엠베스트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ko-KR" altLang="en-US" sz="1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중등인강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2012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년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예비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중학생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을 위한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ko-KR" altLang="en-US" sz="1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로드맵</a:t>
                      </a:r>
                      <a:endParaRPr lang="en-US" altLang="ko-KR" sz="12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예비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중학생과 학부모를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위한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인터넷강의로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중학교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ko-KR" altLang="en-US" sz="1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수학</a:t>
                      </a:r>
                      <a:r>
                        <a:rPr lang="ko-KR" alt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공부</a:t>
                      </a:r>
                      <a:r>
                        <a:rPr lang="ko-KR" altLang="en-US" sz="1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잘하는법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endParaRPr lang="en-US" altLang="ko-KR" sz="12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고등학교 핵심 </a:t>
                      </a:r>
                      <a:r>
                        <a:rPr lang="ko-KR" altLang="en-US" sz="12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공부법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3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가지 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[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예비 고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1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을 위한 공부법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]</a:t>
                      </a:r>
                      <a:r>
                        <a:rPr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 </a:t>
                      </a:r>
                      <a:r>
                        <a:rPr lang="ko-KR" altLang="en-US" dirty="0" smtClean="0"/>
                        <a:t>중학교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  <a:r>
                        <a:rPr lang="ko-KR" altLang="en-US" dirty="0" smtClean="0"/>
                        <a:t>고등학교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중고등 학습법 비교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신독학습</a:t>
                      </a:r>
                      <a:r>
                        <a:rPr lang="ko-KR" altLang="en-US" sz="18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코칭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실천질문서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8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맨날결심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학습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(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學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:</a:t>
                      </a:r>
                      <a:r>
                        <a:rPr lang="ko-KR" altLang="en-US" sz="18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習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=1:3)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공식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그대의 나날학습은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국어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학습사용 질문서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나의 </a:t>
            </a:r>
            <a:r>
              <a:rPr lang="ko-KR" altLang="en-US" dirty="0" smtClean="0"/>
              <a:t>국어 </a:t>
            </a:r>
            <a:r>
              <a:rPr lang="ko-KR" altLang="en-US" dirty="0" smtClean="0"/>
              <a:t>학습법은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학습안내와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학습전략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http://www.studygs.net/korean/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http://www.studygs.net/</a:t>
                      </a:r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공부방법과 기술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~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학습명언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4.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5.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나의 학습전략은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수학 학습 상담질문서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나의 </a:t>
            </a:r>
            <a:r>
              <a:rPr lang="ko-KR" altLang="en-US" dirty="0" smtClean="0"/>
              <a:t>수학 </a:t>
            </a:r>
            <a:r>
              <a:rPr lang="ko-KR" altLang="en-US" dirty="0" smtClean="0"/>
              <a:t>학습법은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My English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학습법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영어학습 상담질문서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나의 영어 학습법은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사회 학습상담질문서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나의 </a:t>
            </a:r>
            <a:r>
              <a:rPr lang="ko-KR" altLang="en-US" dirty="0" smtClean="0"/>
              <a:t>사회 </a:t>
            </a:r>
            <a:r>
              <a:rPr lang="ko-KR" altLang="en-US" dirty="0" smtClean="0"/>
              <a:t>학습법은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과학 학습 상담질문서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나의 </a:t>
            </a:r>
            <a:r>
              <a:rPr lang="ko-KR" altLang="en-US" dirty="0" smtClean="0"/>
              <a:t>과학 </a:t>
            </a:r>
            <a:r>
              <a:rPr lang="ko-KR" altLang="en-US" dirty="0" smtClean="0"/>
              <a:t>학습법은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벤치마킹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자기주도학습 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및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진로지도법</a:t>
                      </a:r>
                      <a:r>
                        <a:rPr lang="ko-KR" alt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나의 꿈은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나의 성적목표는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나의 습관관리는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진로지도는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휴넷주니어성공스쿨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온라인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3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주차 맛보기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긍정 리더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휴넷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주니어 성공스쿨 </a:t>
                      </a:r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워크샵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4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주차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열정 리더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1. </a:t>
                      </a:r>
                      <a:r>
                        <a:rPr lang="ko-KR" altLang="en-US" dirty="0" smtClean="0"/>
                        <a:t>긍정지수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 </a:t>
                      </a:r>
                      <a:r>
                        <a:rPr lang="ko-KR" altLang="en-US" dirty="0" smtClean="0"/>
                        <a:t>열정지수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그대의 긍정</a:t>
            </a:r>
            <a:r>
              <a:rPr lang="en-US" altLang="ko-KR" dirty="0" smtClean="0"/>
              <a:t>,</a:t>
            </a:r>
            <a:r>
              <a:rPr lang="ko-KR" altLang="en-US" dirty="0" smtClean="0"/>
              <a:t>열정지수는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휴넷주니어성공스쿨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온라인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2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주차 맛보기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비전 리더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휴넷주니어성공스쿨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온라인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6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주차 맛보기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인성 리더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YouTube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나의 </a:t>
                      </a:r>
                      <a:r>
                        <a:rPr lang="ko-KR" altLang="en-US" dirty="0" err="1" smtClean="0"/>
                        <a:t>비젼은</a:t>
                      </a:r>
                      <a:r>
                        <a:rPr lang="en-US" altLang="ko-KR" dirty="0" smtClean="0"/>
                        <a:t>?  3</a:t>
                      </a:r>
                      <a:r>
                        <a:rPr lang="ko-KR" altLang="en-US" dirty="0" err="1" smtClean="0"/>
                        <a:t>개월후</a:t>
                      </a:r>
                      <a:r>
                        <a:rPr lang="en-US" altLang="ko-KR" dirty="0" smtClean="0"/>
                        <a:t>?     1</a:t>
                      </a:r>
                      <a:r>
                        <a:rPr lang="ko-KR" altLang="en-US" dirty="0" smtClean="0"/>
                        <a:t>년 후</a:t>
                      </a:r>
                      <a:r>
                        <a:rPr lang="en-US" altLang="ko-KR" dirty="0" smtClean="0"/>
                        <a:t>?       3</a:t>
                      </a:r>
                      <a:r>
                        <a:rPr lang="ko-KR" altLang="en-US" dirty="0" smtClean="0"/>
                        <a:t>년 후</a:t>
                      </a:r>
                      <a:r>
                        <a:rPr lang="en-US" altLang="ko-KR" dirty="0" smtClean="0"/>
                        <a:t>?       10</a:t>
                      </a:r>
                      <a:r>
                        <a:rPr lang="ko-KR" altLang="en-US" dirty="0" err="1" smtClean="0"/>
                        <a:t>년후</a:t>
                      </a:r>
                      <a:r>
                        <a:rPr lang="en-US" altLang="ko-KR" dirty="0" smtClean="0"/>
                        <a:t>? 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나의 인성은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그대의 </a:t>
            </a:r>
            <a:r>
              <a:rPr lang="ko-KR" altLang="en-US" dirty="0" err="1" smtClean="0"/>
              <a:t>비젼과</a:t>
            </a:r>
            <a:r>
              <a:rPr lang="ko-KR" altLang="en-US" dirty="0" smtClean="0"/>
              <a:t> 인성은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감성다큐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자녀는 부모에 따라 바뀐다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감성다큐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자녀는 부모의 모습을 비춰주는 거울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YouTube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r>
                        <a:rPr lang="ko-KR" altLang="en-US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감성다큐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부모의 꿈을 이루게 한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두 사람 </a:t>
                      </a: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YouTube</a:t>
                      </a:r>
                      <a:r>
                        <a:rPr lang="ko-KR" alt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400" b="1" dirty="0" err="1" smtClean="0"/>
                        <a:t>감성다큐</a:t>
                      </a:r>
                      <a:r>
                        <a:rPr lang="ko-KR" altLang="en-US" sz="1400" b="1" dirty="0" smtClean="0"/>
                        <a:t> </a:t>
                      </a:r>
                      <a:r>
                        <a:rPr lang="en-US" altLang="ko-KR" sz="1400" b="1" dirty="0" smtClean="0"/>
                        <a:t>- </a:t>
                      </a:r>
                      <a:r>
                        <a:rPr lang="ko-KR" altLang="en-US" sz="1400" b="1" dirty="0" smtClean="0"/>
                        <a:t>나는 어떤 아버지인가</a:t>
                      </a:r>
                      <a:r>
                        <a:rPr lang="en-US" altLang="ko-KR" sz="1400" b="1" dirty="0" smtClean="0"/>
                        <a:t>? </a:t>
                      </a:r>
                    </a:p>
                    <a:p>
                      <a:pPr latinLnBrk="1"/>
                      <a:r>
                        <a:rPr lang="en-US" altLang="ko-KR" sz="1400" dirty="0" smtClean="0">
                          <a:hlinkClick r:id="rId5"/>
                        </a:rPr>
                        <a:t>http://www.youtube.com/watch?v=dcTrBbgjJIQ&amp;feature=related</a:t>
                      </a:r>
                      <a:endParaRPr lang="en-US" altLang="ko-KR" sz="1400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baseline="0" dirty="0" smtClean="0"/>
                        <a:t>나의 </a:t>
                      </a:r>
                      <a:r>
                        <a:rPr lang="en-US" altLang="ko-KR" baseline="0" dirty="0" smtClean="0"/>
                        <a:t>PQ</a:t>
                      </a:r>
                      <a:r>
                        <a:rPr lang="ko-KR" altLang="en-US" baseline="0" dirty="0" smtClean="0"/>
                        <a:t>는</a:t>
                      </a:r>
                      <a:r>
                        <a:rPr lang="en-US" altLang="ko-KR" baseline="0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baseline="0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baseline="0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부모지수는</a:t>
            </a:r>
            <a:r>
              <a:rPr lang="en-US" altLang="ko-KR" dirty="0" smtClean="0"/>
              <a:t>?&gt;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/>
                        <a:t>엄마가 모르는 아빠효과 </a:t>
                      </a:r>
                      <a:r>
                        <a:rPr lang="en-US" altLang="ko-KR" b="1" dirty="0" smtClean="0"/>
                        <a:t>/ </a:t>
                      </a:r>
                      <a:r>
                        <a:rPr lang="ko-KR" altLang="en-US" b="1" dirty="0" smtClean="0"/>
                        <a:t>김영훈 </a:t>
                      </a:r>
                      <a:r>
                        <a:rPr lang="en-US" altLang="ko-KR" b="1" dirty="0" smtClean="0"/>
                        <a:t>/ </a:t>
                      </a:r>
                      <a:r>
                        <a:rPr lang="ko-KR" altLang="en-US" b="1" dirty="0" err="1" smtClean="0"/>
                        <a:t>베가북스</a:t>
                      </a:r>
                      <a:r>
                        <a:rPr lang="ko-KR" altLang="en-US" b="1" dirty="0" smtClean="0"/>
                        <a:t>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2"/>
                        </a:rPr>
                        <a:t>http://www.youtube.com/watch?v=dVARfExHl4U&amp;feature=related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err="1" smtClean="0"/>
                        <a:t>우리집</a:t>
                      </a:r>
                      <a:r>
                        <a:rPr lang="ko-KR" altLang="en-US" dirty="0" smtClean="0"/>
                        <a:t> 아빠의 자녀 </a:t>
                      </a:r>
                      <a:r>
                        <a:rPr lang="ko-KR" altLang="en-US" dirty="0" err="1" smtClean="0"/>
                        <a:t>영향도는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엄마가 아빠까지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아빠 효과는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175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/>
                        <a:t>긍정심리학 </a:t>
                      </a:r>
                      <a:r>
                        <a:rPr lang="en-US" altLang="ko-KR" b="1" dirty="0" smtClean="0"/>
                        <a:t>/ Martin Seligman / </a:t>
                      </a:r>
                      <a:r>
                        <a:rPr lang="ko-KR" altLang="en-US" b="1" dirty="0" err="1" smtClean="0"/>
                        <a:t>물푸레</a:t>
                      </a:r>
                      <a:r>
                        <a:rPr lang="ko-KR" altLang="en-US" b="1" dirty="0" smtClean="0"/>
                        <a:t>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2"/>
                        </a:rPr>
                        <a:t>http://www.youtube.com/watch?v=qt4C1Gnx_Ek&amp;feature=related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b="1" dirty="0" smtClean="0"/>
                        <a:t>나는</a:t>
                      </a:r>
                      <a:r>
                        <a:rPr lang="en-US" altLang="ko-KR" b="1" dirty="0" smtClean="0"/>
                        <a:t>99</a:t>
                      </a:r>
                      <a:r>
                        <a:rPr lang="ko-KR" altLang="en-US" b="1" dirty="0" err="1" smtClean="0"/>
                        <a:t>번긍정한다</a:t>
                      </a:r>
                      <a:r>
                        <a:rPr lang="en-US" altLang="ko-KR" b="1" dirty="0" smtClean="0"/>
                        <a:t>, </a:t>
                      </a:r>
                      <a:r>
                        <a:rPr lang="ko-KR" altLang="en-US" b="1" dirty="0" smtClean="0"/>
                        <a:t>송경애</a:t>
                      </a:r>
                      <a:r>
                        <a:rPr lang="en-US" altLang="ko-KR" b="1" dirty="0" smtClean="0"/>
                        <a:t>, </a:t>
                      </a:r>
                      <a:r>
                        <a:rPr lang="ko-KR" altLang="en-US" b="1" dirty="0" smtClean="0"/>
                        <a:t>인순이</a:t>
                      </a:r>
                      <a:r>
                        <a:rPr lang="en-US" altLang="ko-KR" b="1" dirty="0" smtClean="0"/>
                        <a:t>, </a:t>
                      </a:r>
                      <a:r>
                        <a:rPr lang="ko-KR" altLang="en-US" b="1" dirty="0" smtClean="0"/>
                        <a:t>아버지</a:t>
                      </a:r>
                      <a:r>
                        <a:rPr lang="en-US" altLang="ko-KR" b="1" dirty="0" smtClean="0"/>
                        <a:t>, </a:t>
                      </a:r>
                      <a:r>
                        <a:rPr lang="ko-KR" altLang="en-US" b="1" dirty="0" err="1" smtClean="0"/>
                        <a:t>나가수</a:t>
                      </a:r>
                      <a:r>
                        <a:rPr lang="en-US" altLang="ko-KR" b="1" dirty="0" smtClean="0"/>
                        <a:t>.</a:t>
                      </a:r>
                      <a:r>
                        <a:rPr lang="en-US" altLang="ko-KR" b="1" dirty="0" err="1" smtClean="0"/>
                        <a:t>wmv</a:t>
                      </a:r>
                      <a:r>
                        <a:rPr lang="en-US" altLang="ko-KR" b="1" dirty="0" smtClean="0"/>
                        <a:t>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3"/>
                        </a:rPr>
                        <a:t>http://www.youtube.com/watch?v=euxr3voJSSo&amp;feature=related</a:t>
                      </a:r>
                      <a:endParaRPr lang="ko-KR" altLang="en-US" dirty="0"/>
                    </a:p>
                  </a:txBody>
                  <a:tcPr marL="91758" marR="9175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일상생활 자녀양육 시 </a:t>
                      </a:r>
                      <a:r>
                        <a:rPr lang="ko-KR" altLang="en-US" dirty="0" err="1" smtClean="0"/>
                        <a:t>적용점은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dirty="0" smtClean="0"/>
                        <a:t>나대로의 행복학습법은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 marL="91758" marR="91758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긍정심리학</a:t>
            </a:r>
            <a:r>
              <a:rPr lang="en-US" altLang="ko-KR" b="1" dirty="0" smtClean="0"/>
              <a:t> Martin Seligman 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102</TotalTime>
  <Words>1169</Words>
  <Application>Microsoft Office PowerPoint</Application>
  <PresentationFormat>화면 슬라이드 쇼(4:3)</PresentationFormat>
  <Paragraphs>458</Paragraphs>
  <Slides>33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34" baseType="lpstr">
      <vt:lpstr>고려청자</vt:lpstr>
      <vt:lpstr>다음을 주제별 클릭,집중하여 보고 또 보고  각인화,생력화된  키워드,키쎈텐스를  취사선택하여  벤치마킹 체득화하세요</vt:lpstr>
      <vt:lpstr>나름대로 자아존중법은?</vt:lpstr>
      <vt:lpstr>나의 학습전략은?</vt:lpstr>
      <vt:lpstr>진로지도는?</vt:lpstr>
      <vt:lpstr>그대의 긍정,열정지수는?</vt:lpstr>
      <vt:lpstr>그대의 비젼과 인성은?</vt:lpstr>
      <vt:lpstr>부모지수는?&gt;</vt:lpstr>
      <vt:lpstr>아빠 효과는? </vt:lpstr>
      <vt:lpstr>긍정심리학 Martin Seligman </vt:lpstr>
      <vt:lpstr>이상구박사 진리의 힘과 긍정의 힘</vt:lpstr>
      <vt:lpstr>닉 부이치치 배우기</vt:lpstr>
      <vt:lpstr>기러기의 여행에서 배우는 교훈</vt:lpstr>
      <vt:lpstr>질문 리더십 Youtube</vt:lpstr>
      <vt:lpstr>세종과 태종의 대화</vt:lpstr>
      <vt:lpstr>나의 습관은?</vt:lpstr>
      <vt:lpstr>스티븐 코비 습관 Youtube</vt:lpstr>
      <vt:lpstr>그대의 독서이력은?</vt:lpstr>
      <vt:lpstr>그대의 언어발달은?</vt:lpstr>
      <vt:lpstr>스티브잡스처럼말하라</vt:lpstr>
      <vt:lpstr>당신의 성격은?</vt:lpstr>
      <vt:lpstr>가족에 대한 이해도는?</vt:lpstr>
      <vt:lpstr>성공하려면?</vt:lpstr>
      <vt:lpstr>설득의 비밀은?</vt:lpstr>
      <vt:lpstr>공신 벤치마킹</vt:lpstr>
      <vt:lpstr>E-러닝 자기주도학습이 가능한가?</vt:lpstr>
      <vt:lpstr> 과목별 개념어휘력은?</vt:lpstr>
      <vt:lpstr>중고등 학습법 비교?</vt:lpstr>
      <vt:lpstr>그대의 나날학습은?</vt:lpstr>
      <vt:lpstr>나의 국어 학습법은?</vt:lpstr>
      <vt:lpstr>나의 수학 학습법은?</vt:lpstr>
      <vt:lpstr>나의 영어 학습법은?</vt:lpstr>
      <vt:lpstr>나의 사회 학습법은?</vt:lpstr>
      <vt:lpstr>나의 과학 학습법은?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다음을 보고  각인화된 키워드,키센텐스를  벤치마킹하세요</dc:title>
  <dc:creator>SEC</dc:creator>
  <cp:lastModifiedBy>SEC</cp:lastModifiedBy>
  <cp:revision>41</cp:revision>
  <dcterms:created xsi:type="dcterms:W3CDTF">2012-10-17T03:40:42Z</dcterms:created>
  <dcterms:modified xsi:type="dcterms:W3CDTF">2012-10-17T05:40:25Z</dcterms:modified>
</cp:coreProperties>
</file>