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6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FA4AB-178C-4391-84C5-891788C59DFF}" type="datetimeFigureOut">
              <a:rPr lang="ko-KR" altLang="en-US" smtClean="0"/>
              <a:pPr/>
              <a:t>2/4/12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DBD059-1F40-44F9-9E68-5043C196C6A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ko-KR" altLang="en-US" dirty="0" err="1" smtClean="0"/>
              <a:t>전향력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코리올리힘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7854696" cy="1752600"/>
          </a:xfrm>
        </p:spPr>
        <p:txBody>
          <a:bodyPr/>
          <a:lstStyle/>
          <a:p>
            <a:r>
              <a:rPr lang="ko-KR" altLang="en-US" dirty="0" smtClean="0"/>
              <a:t>발표자 </a:t>
            </a:r>
            <a:r>
              <a:rPr lang="en-US" altLang="ko-KR" dirty="0" smtClean="0"/>
              <a:t>:</a:t>
            </a:r>
            <a:r>
              <a:rPr lang="en-US" altLang="ko-KR" dirty="0" smtClean="0"/>
              <a:t> </a:t>
            </a:r>
            <a:r>
              <a:rPr lang="ko-KR" altLang="en-US" dirty="0" smtClean="0"/>
              <a:t>김충영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전향력이란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    </a:t>
            </a:r>
            <a:r>
              <a:rPr lang="ko-KR" altLang="en-US" dirty="0" err="1" smtClean="0"/>
              <a:t>코리올리힘이라고도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    원심력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遠心力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마찬가지로 회전하는 물체 위에서 그 운동을 보는 경우에 나타나는 가상적</a:t>
            </a:r>
            <a:r>
              <a:rPr lang="en-US" altLang="ko-KR" dirty="0" smtClean="0"/>
              <a:t>(</a:t>
            </a:r>
            <a:r>
              <a:rPr lang="ko-KR" altLang="en-US" dirty="0" smtClean="0"/>
              <a:t>假想的</a:t>
            </a:r>
            <a:r>
              <a:rPr lang="en-US" altLang="ko-KR" dirty="0" smtClean="0"/>
              <a:t>)</a:t>
            </a:r>
            <a:r>
              <a:rPr lang="ko-KR" altLang="en-US" dirty="0" smtClean="0"/>
              <a:t>인 힘으로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크기는 운동체의 속력에 비례하고 운동방향에 수직으로 작용한다</a:t>
            </a:r>
            <a:r>
              <a:rPr lang="en-US" altLang="ko-KR" dirty="0" smtClean="0"/>
              <a:t>. 1828</a:t>
            </a:r>
            <a:r>
              <a:rPr lang="ko-KR" altLang="en-US" dirty="0" smtClean="0"/>
              <a:t>년 프랑스의 </a:t>
            </a:r>
            <a:r>
              <a:rPr lang="en-US" altLang="ko-KR" dirty="0" smtClean="0"/>
              <a:t>G.G.</a:t>
            </a:r>
            <a:r>
              <a:rPr lang="ko-KR" altLang="en-US" dirty="0" err="1" smtClean="0"/>
              <a:t>코리올리가</a:t>
            </a:r>
            <a:r>
              <a:rPr lang="ko-KR" altLang="en-US" dirty="0" smtClean="0"/>
              <a:t> 이론적으로 유도하였으므로 이렇게 부른다</a:t>
            </a:r>
            <a:r>
              <a:rPr lang="en-US" altLang="ko-KR" dirty="0" smtClean="0"/>
              <a:t>. </a:t>
            </a:r>
            <a:br>
              <a:rPr lang="en-US" altLang="ko-KR" dirty="0" smtClean="0"/>
            </a:br>
            <a:r>
              <a:rPr lang="ko-KR" altLang="en-US" dirty="0" smtClean="0"/>
              <a:t>태풍이 북반구에서는 </a:t>
            </a:r>
            <a:r>
              <a:rPr lang="ko-KR" altLang="en-US" dirty="0" err="1" smtClean="0"/>
              <a:t>반시계방향으로</a:t>
            </a:r>
            <a:r>
              <a:rPr lang="ko-KR" altLang="en-US" dirty="0" smtClean="0"/>
              <a:t> 소용돌이가 생기고 남반구에서는 반대로 생기는 현상도 지구 자전</a:t>
            </a:r>
            <a:r>
              <a:rPr lang="en-US" altLang="ko-KR" dirty="0" smtClean="0"/>
              <a:t>(</a:t>
            </a:r>
            <a:r>
              <a:rPr lang="ko-KR" altLang="en-US" dirty="0" smtClean="0"/>
              <a:t>自轉</a:t>
            </a:r>
            <a:r>
              <a:rPr lang="en-US" altLang="ko-KR" dirty="0" smtClean="0"/>
              <a:t>) </a:t>
            </a:r>
            <a:r>
              <a:rPr lang="ko-KR" altLang="en-US" dirty="0" smtClean="0"/>
              <a:t>에 따르는 코리올리의 힘으로 설명한다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    </a:t>
            </a:r>
            <a:r>
              <a:rPr lang="ko-KR" altLang="en-US" dirty="0" err="1" smtClean="0"/>
              <a:t>전향력을</a:t>
            </a:r>
            <a:r>
              <a:rPr lang="ko-KR" altLang="en-US" dirty="0" smtClean="0"/>
              <a:t> 식으로 나타내면 </a:t>
            </a:r>
            <a:r>
              <a:rPr lang="en-US" altLang="ko-KR" dirty="0" smtClean="0">
                <a:solidFill>
                  <a:srgbClr val="FF0000"/>
                </a:solidFill>
              </a:rPr>
              <a:t>2Vωsinφ</a:t>
            </a:r>
            <a:r>
              <a:rPr lang="ko-KR" altLang="en-US" dirty="0" smtClean="0"/>
              <a:t>로서 </a:t>
            </a:r>
            <a:r>
              <a:rPr lang="en-US" altLang="ko-KR" dirty="0" smtClean="0"/>
              <a:t>V</a:t>
            </a:r>
            <a:r>
              <a:rPr lang="ko-KR" altLang="en-US" dirty="0" smtClean="0"/>
              <a:t>는 물체의 속도</a:t>
            </a:r>
            <a:r>
              <a:rPr lang="en-US" altLang="ko-KR" dirty="0" smtClean="0"/>
              <a:t>, ω</a:t>
            </a:r>
            <a:r>
              <a:rPr lang="ko-KR" altLang="en-US" dirty="0" smtClean="0"/>
              <a:t>는 지구의 각속도</a:t>
            </a:r>
            <a:r>
              <a:rPr lang="en-US" altLang="ko-KR" dirty="0" smtClean="0"/>
              <a:t>, φ</a:t>
            </a:r>
            <a:r>
              <a:rPr lang="ko-KR" altLang="en-US" dirty="0" smtClean="0"/>
              <a:t>는 위도이다</a:t>
            </a:r>
            <a:r>
              <a:rPr lang="en-US" altLang="ko-KR" dirty="0" smtClean="0"/>
              <a:t>. 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 </a:t>
            </a:r>
            <a:r>
              <a:rPr lang="ko-KR" altLang="en-US" dirty="0" smtClean="0"/>
              <a:t>적도에서 가장 작고 극에서 가장 크며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물체의 속도가 빠를 수록 </a:t>
            </a:r>
            <a:r>
              <a:rPr lang="ko-KR" altLang="en-US" dirty="0" err="1" smtClean="0"/>
              <a:t>전향력도</a:t>
            </a:r>
            <a:r>
              <a:rPr lang="ko-KR" altLang="en-US" dirty="0" smtClean="0"/>
              <a:t> 커지게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전향력의</a:t>
            </a:r>
            <a:r>
              <a:rPr lang="ko-KR" altLang="en-US" dirty="0" smtClean="0"/>
              <a:t> 원인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err="1" smtClean="0"/>
              <a:t>전향력이</a:t>
            </a:r>
            <a:r>
              <a:rPr lang="ko-KR" altLang="en-US" dirty="0" smtClean="0"/>
              <a:t> 생기는 이유는 각운동량 보존의 법칙으로 </a:t>
            </a:r>
            <a:r>
              <a:rPr lang="ko-KR" altLang="en-US" dirty="0" err="1" smtClean="0"/>
              <a:t>설명할수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err="1" smtClean="0"/>
              <a:t>고립계에서</a:t>
            </a:r>
            <a:r>
              <a:rPr lang="ko-KR" altLang="en-US" dirty="0" smtClean="0"/>
              <a:t> 각운동량은 일정하며 각운동량은 그 부분의 관성모멘트 </a:t>
            </a:r>
            <a:r>
              <a:rPr lang="en-US" altLang="ko-KR" dirty="0" smtClean="0"/>
              <a:t>mr</a:t>
            </a:r>
            <a:r>
              <a:rPr lang="en-US" altLang="ko-KR" baseline="30000" dirty="0" smtClean="0"/>
              <a:t>2</a:t>
            </a:r>
            <a:r>
              <a:rPr lang="ko-KR" altLang="en-US" dirty="0" smtClean="0"/>
              <a:t>과 각속도 </a:t>
            </a:r>
            <a:r>
              <a:rPr lang="en-US" altLang="ko-KR" dirty="0" smtClean="0"/>
              <a:t>ω</a:t>
            </a:r>
            <a:r>
              <a:rPr lang="ko-KR" altLang="en-US" dirty="0" smtClean="0"/>
              <a:t>를 곱한 양과 같다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R</a:t>
            </a:r>
            <a:r>
              <a:rPr lang="ko-KR" altLang="en-US" dirty="0" smtClean="0"/>
              <a:t>을 지구의 반지름이라 하고 </a:t>
            </a:r>
            <a:r>
              <a:rPr lang="en-US" altLang="ko-KR" dirty="0" smtClean="0"/>
              <a:t>r</a:t>
            </a:r>
            <a:r>
              <a:rPr lang="ko-KR" altLang="en-US" dirty="0" smtClean="0"/>
              <a:t>을 위도가 다른 지점의 반지름이라 하면 각운동량 보존의 법칙을 만족하기 위해 줄어든 반지름 </a:t>
            </a:r>
            <a:r>
              <a:rPr lang="en-US" altLang="ko-KR" dirty="0" smtClean="0"/>
              <a:t>r</a:t>
            </a:r>
            <a:r>
              <a:rPr lang="en-US" altLang="ko-KR" baseline="30000" dirty="0" smtClean="0"/>
              <a:t>2</a:t>
            </a:r>
            <a:r>
              <a:rPr lang="ko-KR" altLang="en-US" dirty="0" smtClean="0"/>
              <a:t>에 반비례하여 각속도가 커지게 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이는 각가속도 운동으로 회전반경이 작은 극지방에서 적도지방쪽으로 던지면 회전각속도가 감소하므로 힘이 자전방향 반대로 작용하는 것과 같이 생각할 수 있다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838200"/>
            <a:ext cx="8671144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전향력의</a:t>
            </a:r>
            <a:r>
              <a:rPr lang="ko-KR" altLang="en-US" dirty="0" smtClean="0"/>
              <a:t>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800" dirty="0" smtClean="0"/>
              <a:t>*</a:t>
            </a:r>
            <a:r>
              <a:rPr lang="ko-KR" altLang="en-US" sz="2800" dirty="0" smtClean="0"/>
              <a:t>위도의 함수 이기 때문에 적도에서 최소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극에서 최대</a:t>
            </a:r>
            <a:endParaRPr lang="en-US" altLang="ko-KR" sz="2800" dirty="0"/>
          </a:p>
          <a:p>
            <a:pPr>
              <a:buNone/>
            </a:pPr>
            <a:r>
              <a:rPr lang="en-US" altLang="ko-KR" sz="2800" dirty="0" smtClean="0"/>
              <a:t>*</a:t>
            </a:r>
            <a:r>
              <a:rPr lang="ko-KR" altLang="en-US" sz="2800" dirty="0" err="1" smtClean="0"/>
              <a:t>전향력은</a:t>
            </a:r>
            <a:r>
              <a:rPr lang="ko-KR" altLang="en-US" sz="2800" dirty="0" smtClean="0"/>
              <a:t> 움직이는 물체에만 작용하는 가상적인 힘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*</a:t>
            </a:r>
            <a:r>
              <a:rPr lang="ko-KR" altLang="en-US" sz="2800" dirty="0" smtClean="0"/>
              <a:t>운동 방향을 변형시킬 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속도를 변화시키진 못한다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*</a:t>
            </a:r>
            <a:r>
              <a:rPr lang="ko-KR" altLang="en-US" sz="2800" dirty="0" smtClean="0"/>
              <a:t>북반구에서는 진행 방향에 대하여 오른쪽 직각방향으로 작용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 남반구에서는 왼쪽 직각방향으로 작용</a:t>
            </a:r>
          </a:p>
          <a:p>
            <a:pPr>
              <a:buNone/>
            </a:pP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7315200" cy="637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/>
              <a:t>*</a:t>
            </a:r>
            <a:r>
              <a:rPr lang="ko-KR" altLang="en-US" dirty="0" err="1" smtClean="0"/>
              <a:t>전향력</a:t>
            </a:r>
            <a:r>
              <a:rPr lang="ko-KR" altLang="en-US" dirty="0" smtClean="0"/>
              <a:t> </a:t>
            </a:r>
            <a:r>
              <a:rPr lang="ko-KR" altLang="en-US" dirty="0"/>
              <a:t>공식 </a:t>
            </a:r>
            <a:r>
              <a:rPr lang="ko-KR" altLang="en-US" dirty="0" smtClean="0"/>
              <a:t>유도과정</a:t>
            </a:r>
            <a:r>
              <a:rPr lang="en-US" altLang="ko-KR" dirty="0" smtClean="0"/>
              <a:t>|</a:t>
            </a:r>
            <a:r>
              <a:rPr lang="ko-KR" altLang="en-US" dirty="0"/>
              <a:t>작성자 </a:t>
            </a:r>
            <a:r>
              <a:rPr lang="ko-KR" altLang="en-US" dirty="0" err="1" smtClean="0"/>
              <a:t>이자두</a:t>
            </a:r>
            <a:endParaRPr lang="ko-KR" altLang="en-US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</a:t>
            </a:r>
            <a:r>
              <a:rPr lang="ko-KR" altLang="en-US" dirty="0" err="1" smtClean="0"/>
              <a:t>네이버</a:t>
            </a:r>
            <a:r>
              <a:rPr lang="ko-KR" altLang="en-US" dirty="0" smtClean="0"/>
              <a:t> 백과사전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*http://sonaki.pe.kr/earth/db/e406.htm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</a:t>
            </a:r>
            <a:r>
              <a:rPr lang="ko-KR" altLang="en-US" dirty="0" err="1" smtClean="0"/>
              <a:t>야후지식</a:t>
            </a:r>
            <a:r>
              <a:rPr lang="ko-KR" altLang="en-US" dirty="0" smtClean="0"/>
              <a:t> </a:t>
            </a:r>
            <a:r>
              <a:rPr lang="en-US" altLang="ko-KR" b="1" dirty="0" smtClean="0"/>
              <a:t>Q : </a:t>
            </a:r>
            <a:r>
              <a:rPr lang="ko-KR" altLang="en-US" b="1" dirty="0" err="1" smtClean="0"/>
              <a:t>전향력이</a:t>
            </a:r>
            <a:r>
              <a:rPr lang="ko-KR" altLang="en-US" b="1" dirty="0" smtClean="0"/>
              <a:t> 생기는 이유가 무엇인가요</a:t>
            </a:r>
            <a:r>
              <a:rPr lang="en-US" altLang="ko-KR" b="1" dirty="0" smtClean="0"/>
              <a:t>?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</TotalTime>
  <Words>259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흐름</vt:lpstr>
      <vt:lpstr>전향력(코리올리힘)</vt:lpstr>
      <vt:lpstr>전향력이란?</vt:lpstr>
      <vt:lpstr>전향력의 원인</vt:lpstr>
      <vt:lpstr>Slide 4</vt:lpstr>
      <vt:lpstr>전향력의 특징</vt:lpstr>
      <vt:lpstr>Slide 6</vt:lpstr>
      <vt:lpstr>출처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전향력(코리올리힘)</dc:title>
  <dc:creator>user</dc:creator>
  <cp:lastModifiedBy>김충영</cp:lastModifiedBy>
  <cp:revision>56</cp:revision>
  <dcterms:created xsi:type="dcterms:W3CDTF">2012-02-04T11:20:13Z</dcterms:created>
  <dcterms:modified xsi:type="dcterms:W3CDTF">2012-02-04T11:23:14Z</dcterms:modified>
</cp:coreProperties>
</file>